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43"/>
  </p:normalViewPr>
  <p:slideViewPr>
    <p:cSldViewPr snapToGrid="0" snapToObjects="1">
      <p:cViewPr>
        <p:scale>
          <a:sx n="109" d="100"/>
          <a:sy n="109" d="100"/>
        </p:scale>
        <p:origin x="-91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CSR: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row_ptr</a:t>
            </a:r>
            <a:endParaRPr kumimoji="1"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CSR: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col_ind</a:t>
            </a:r>
            <a:endParaRPr kumimoji="1"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CSR: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value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9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142</Words>
  <Application>Microsoft Macintosh PowerPoint</Application>
  <PresentationFormat>宽屏</PresentationFormat>
  <Paragraphs>87</Paragraphs>
  <Slides>27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51</cp:revision>
  <dcterms:created xsi:type="dcterms:W3CDTF">2020-02-13T09:49:07Z</dcterms:created>
  <dcterms:modified xsi:type="dcterms:W3CDTF">2020-03-01T04:42:59Z</dcterms:modified>
</cp:coreProperties>
</file>